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F9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3072CA-3862-49C5-8064-1114B98B1CDC}" v="23" dt="2024-08-31T15:44:07.8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1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itz-Jochen Weber" userId="889ae366-a396-47ba-bc1b-57243a265c2b" providerId="ADAL" clId="{B93072CA-3862-49C5-8064-1114B98B1CDC}"/>
    <pc:docChg chg="undo custSel addSld delSld modSld modMainMaster">
      <pc:chgData name="Fritz-Jochen Weber" userId="889ae366-a396-47ba-bc1b-57243a265c2b" providerId="ADAL" clId="{B93072CA-3862-49C5-8064-1114B98B1CDC}" dt="2024-08-31T15:47:39.708" v="98" actId="14100"/>
      <pc:docMkLst>
        <pc:docMk/>
      </pc:docMkLst>
      <pc:sldChg chg="modSp new mod">
        <pc:chgData name="Fritz-Jochen Weber" userId="889ae366-a396-47ba-bc1b-57243a265c2b" providerId="ADAL" clId="{B93072CA-3862-49C5-8064-1114B98B1CDC}" dt="2024-08-31T15:40:53.452" v="83" actId="20577"/>
        <pc:sldMkLst>
          <pc:docMk/>
          <pc:sldMk cId="2356578153" sldId="256"/>
        </pc:sldMkLst>
        <pc:spChg chg="mod">
          <ac:chgData name="Fritz-Jochen Weber" userId="889ae366-a396-47ba-bc1b-57243a265c2b" providerId="ADAL" clId="{B93072CA-3862-49C5-8064-1114B98B1CDC}" dt="2024-08-31T15:40:53.452" v="83" actId="20577"/>
          <ac:spMkLst>
            <pc:docMk/>
            <pc:sldMk cId="2356578153" sldId="256"/>
            <ac:spMk id="2" creationId="{BA162BF0-0DB3-F3CD-F6E3-7DC5C3746E41}"/>
          </ac:spMkLst>
        </pc:spChg>
      </pc:sldChg>
      <pc:sldChg chg="new del">
        <pc:chgData name="Fritz-Jochen Weber" userId="889ae366-a396-47ba-bc1b-57243a265c2b" providerId="ADAL" clId="{B93072CA-3862-49C5-8064-1114B98B1CDC}" dt="2024-08-31T15:40:46.203" v="72" actId="47"/>
        <pc:sldMkLst>
          <pc:docMk/>
          <pc:sldMk cId="41951703" sldId="257"/>
        </pc:sldMkLst>
      </pc:sldChg>
      <pc:sldChg chg="new">
        <pc:chgData name="Fritz-Jochen Weber" userId="889ae366-a396-47ba-bc1b-57243a265c2b" providerId="ADAL" clId="{B93072CA-3862-49C5-8064-1114B98B1CDC}" dt="2024-08-31T15:41:17.191" v="86" actId="680"/>
        <pc:sldMkLst>
          <pc:docMk/>
          <pc:sldMk cId="1029613551" sldId="257"/>
        </pc:sldMkLst>
      </pc:sldChg>
      <pc:sldChg chg="new del">
        <pc:chgData name="Fritz-Jochen Weber" userId="889ae366-a396-47ba-bc1b-57243a265c2b" providerId="ADAL" clId="{B93072CA-3862-49C5-8064-1114B98B1CDC}" dt="2024-08-31T15:41:08.193" v="85" actId="47"/>
        <pc:sldMkLst>
          <pc:docMk/>
          <pc:sldMk cId="3823435997" sldId="257"/>
        </pc:sldMkLst>
      </pc:sldChg>
      <pc:sldMasterChg chg="addSp delSp modSp mod modSldLayout">
        <pc:chgData name="Fritz-Jochen Weber" userId="889ae366-a396-47ba-bc1b-57243a265c2b" providerId="ADAL" clId="{B93072CA-3862-49C5-8064-1114B98B1CDC}" dt="2024-08-31T15:47:39.708" v="98" actId="14100"/>
        <pc:sldMasterMkLst>
          <pc:docMk/>
          <pc:sldMasterMk cId="1681705097" sldId="2147483648"/>
        </pc:sldMasterMkLst>
        <pc:spChg chg="del mod">
          <ac:chgData name="Fritz-Jochen Weber" userId="889ae366-a396-47ba-bc1b-57243a265c2b" providerId="ADAL" clId="{B93072CA-3862-49C5-8064-1114B98B1CDC}" dt="2024-08-31T15:30:14.401" v="46" actId="478"/>
          <ac:spMkLst>
            <pc:docMk/>
            <pc:sldMasterMk cId="1681705097" sldId="2147483648"/>
            <ac:spMk id="2" creationId="{75C083CA-BF2F-EFE0-791C-A2EECA4EA4E1}"/>
          </ac:spMkLst>
        </pc:spChg>
        <pc:spChg chg="mod">
          <ac:chgData name="Fritz-Jochen Weber" userId="889ae366-a396-47ba-bc1b-57243a265c2b" providerId="ADAL" clId="{B93072CA-3862-49C5-8064-1114B98B1CDC}" dt="2024-08-31T15:47:13.587" v="94" actId="14100"/>
          <ac:spMkLst>
            <pc:docMk/>
            <pc:sldMasterMk cId="1681705097" sldId="2147483648"/>
            <ac:spMk id="3" creationId="{FDF471BE-828B-8733-358F-6B8246E8B087}"/>
          </ac:spMkLst>
        </pc:spChg>
        <pc:spChg chg="mod">
          <ac:chgData name="Fritz-Jochen Weber" userId="889ae366-a396-47ba-bc1b-57243a265c2b" providerId="ADAL" clId="{B93072CA-3862-49C5-8064-1114B98B1CDC}" dt="2024-08-31T15:47:19.810" v="95" actId="1076"/>
          <ac:spMkLst>
            <pc:docMk/>
            <pc:sldMasterMk cId="1681705097" sldId="2147483648"/>
            <ac:spMk id="4" creationId="{9C8BBA2B-D091-2643-290B-4553CAF1F879}"/>
          </ac:spMkLst>
        </pc:spChg>
        <pc:spChg chg="add del mod">
          <ac:chgData name="Fritz-Jochen Weber" userId="889ae366-a396-47ba-bc1b-57243a265c2b" providerId="ADAL" clId="{B93072CA-3862-49C5-8064-1114B98B1CDC}" dt="2024-08-31T15:33:17.078" v="54" actId="478"/>
          <ac:spMkLst>
            <pc:docMk/>
            <pc:sldMasterMk cId="1681705097" sldId="2147483648"/>
            <ac:spMk id="9" creationId="{5B18EC82-FA7C-D8B5-62AB-F03A3C2962C6}"/>
          </ac:spMkLst>
        </pc:spChg>
        <pc:spChg chg="mod">
          <ac:chgData name="Fritz-Jochen Weber" userId="889ae366-a396-47ba-bc1b-57243a265c2b" providerId="ADAL" clId="{B93072CA-3862-49C5-8064-1114B98B1CDC}" dt="2024-08-31T15:47:05.111" v="93" actId="14100"/>
          <ac:spMkLst>
            <pc:docMk/>
            <pc:sldMasterMk cId="1681705097" sldId="2147483648"/>
            <ac:spMk id="10" creationId="{547ED9C1-DEDD-2600-B3A7-AF07C7FEBF50}"/>
          </ac:spMkLst>
        </pc:spChg>
        <pc:sldLayoutChg chg="addSp modSp mod">
          <pc:chgData name="Fritz-Jochen Weber" userId="889ae366-a396-47ba-bc1b-57243a265c2b" providerId="ADAL" clId="{B93072CA-3862-49C5-8064-1114B98B1CDC}" dt="2024-08-31T15:36:59.571" v="66" actId="14100"/>
          <pc:sldLayoutMkLst>
            <pc:docMk/>
            <pc:sldMasterMk cId="1681705097" sldId="2147483648"/>
            <pc:sldLayoutMk cId="1577003457" sldId="2147483649"/>
          </pc:sldLayoutMkLst>
          <pc:spChg chg="mod">
            <ac:chgData name="Fritz-Jochen Weber" userId="889ae366-a396-47ba-bc1b-57243a265c2b" providerId="ADAL" clId="{B93072CA-3862-49C5-8064-1114B98B1CDC}" dt="2024-08-31T15:24:04.180" v="19" actId="120"/>
            <ac:spMkLst>
              <pc:docMk/>
              <pc:sldMasterMk cId="1681705097" sldId="2147483648"/>
              <pc:sldLayoutMk cId="1577003457" sldId="2147483649"/>
              <ac:spMk id="2" creationId="{533DA978-8DAB-7AE5-A9B2-12ED6633ED28}"/>
            </ac:spMkLst>
          </pc:spChg>
          <pc:spChg chg="mod">
            <ac:chgData name="Fritz-Jochen Weber" userId="889ae366-a396-47ba-bc1b-57243a265c2b" providerId="ADAL" clId="{B93072CA-3862-49C5-8064-1114B98B1CDC}" dt="2024-08-31T15:36:59.571" v="66" actId="14100"/>
            <ac:spMkLst>
              <pc:docMk/>
              <pc:sldMasterMk cId="1681705097" sldId="2147483648"/>
              <pc:sldLayoutMk cId="1577003457" sldId="2147483649"/>
              <ac:spMk id="3" creationId="{242ED74B-2A1F-4CC6-A08E-33A06E077B8B}"/>
            </ac:spMkLst>
          </pc:spChg>
          <pc:spChg chg="add">
            <ac:chgData name="Fritz-Jochen Weber" userId="889ae366-a396-47ba-bc1b-57243a265c2b" providerId="ADAL" clId="{B93072CA-3862-49C5-8064-1114B98B1CDC}" dt="2024-08-31T15:21:40.410" v="12"/>
            <ac:spMkLst>
              <pc:docMk/>
              <pc:sldMasterMk cId="1681705097" sldId="2147483648"/>
              <pc:sldLayoutMk cId="1577003457" sldId="2147483649"/>
              <ac:spMk id="7" creationId="{9BAEF026-C337-D157-74C4-5A45B83F3F2B}"/>
            </ac:spMkLst>
          </pc:spChg>
          <pc:spChg chg="add">
            <ac:chgData name="Fritz-Jochen Weber" userId="889ae366-a396-47ba-bc1b-57243a265c2b" providerId="ADAL" clId="{B93072CA-3862-49C5-8064-1114B98B1CDC}" dt="2024-08-31T15:21:40.410" v="12"/>
            <ac:spMkLst>
              <pc:docMk/>
              <pc:sldMasterMk cId="1681705097" sldId="2147483648"/>
              <pc:sldLayoutMk cId="1577003457" sldId="2147483649"/>
              <ac:spMk id="8" creationId="{FD906B7A-E560-7E7F-6B4A-C63859A70003}"/>
            </ac:spMkLst>
          </pc:spChg>
          <pc:spChg chg="add">
            <ac:chgData name="Fritz-Jochen Weber" userId="889ae366-a396-47ba-bc1b-57243a265c2b" providerId="ADAL" clId="{B93072CA-3862-49C5-8064-1114B98B1CDC}" dt="2024-08-31T15:21:40.410" v="12"/>
            <ac:spMkLst>
              <pc:docMk/>
              <pc:sldMasterMk cId="1681705097" sldId="2147483648"/>
              <pc:sldLayoutMk cId="1577003457" sldId="2147483649"/>
              <ac:spMk id="9" creationId="{F445A6CF-FE62-9535-2BD3-A328D5D48682}"/>
            </ac:spMkLst>
          </pc:spChg>
          <pc:spChg chg="add">
            <ac:chgData name="Fritz-Jochen Weber" userId="889ae366-a396-47ba-bc1b-57243a265c2b" providerId="ADAL" clId="{B93072CA-3862-49C5-8064-1114B98B1CDC}" dt="2024-08-31T15:21:40.410" v="12"/>
            <ac:spMkLst>
              <pc:docMk/>
              <pc:sldMasterMk cId="1681705097" sldId="2147483648"/>
              <pc:sldLayoutMk cId="1577003457" sldId="2147483649"/>
              <ac:spMk id="10" creationId="{7FE3D5DB-1B3F-9D73-D7D0-62C28B131693}"/>
            </ac:spMkLst>
          </pc:spChg>
          <pc:spChg chg="add">
            <ac:chgData name="Fritz-Jochen Weber" userId="889ae366-a396-47ba-bc1b-57243a265c2b" providerId="ADAL" clId="{B93072CA-3862-49C5-8064-1114B98B1CDC}" dt="2024-08-31T15:21:40.410" v="12"/>
            <ac:spMkLst>
              <pc:docMk/>
              <pc:sldMasterMk cId="1681705097" sldId="2147483648"/>
              <pc:sldLayoutMk cId="1577003457" sldId="2147483649"/>
              <ac:spMk id="11" creationId="{DF23DF77-45C7-4EDD-5D5C-2BD7C94636FF}"/>
            </ac:spMkLst>
          </pc:spChg>
          <pc:spChg chg="add">
            <ac:chgData name="Fritz-Jochen Weber" userId="889ae366-a396-47ba-bc1b-57243a265c2b" providerId="ADAL" clId="{B93072CA-3862-49C5-8064-1114B98B1CDC}" dt="2024-08-31T15:21:40.410" v="12"/>
            <ac:spMkLst>
              <pc:docMk/>
              <pc:sldMasterMk cId="1681705097" sldId="2147483648"/>
              <pc:sldLayoutMk cId="1577003457" sldId="2147483649"/>
              <ac:spMk id="12" creationId="{B09B93C2-03B7-7C2F-D534-CCA22AD57659}"/>
            </ac:spMkLst>
          </pc:spChg>
          <pc:spChg chg="add">
            <ac:chgData name="Fritz-Jochen Weber" userId="889ae366-a396-47ba-bc1b-57243a265c2b" providerId="ADAL" clId="{B93072CA-3862-49C5-8064-1114B98B1CDC}" dt="2024-08-31T15:21:40.410" v="12"/>
            <ac:spMkLst>
              <pc:docMk/>
              <pc:sldMasterMk cId="1681705097" sldId="2147483648"/>
              <pc:sldLayoutMk cId="1577003457" sldId="2147483649"/>
              <ac:spMk id="13" creationId="{D2B653DD-0BC4-8204-DEF5-5E6DCBF02DD9}"/>
            </ac:spMkLst>
          </pc:spChg>
        </pc:sldLayoutChg>
        <pc:sldLayoutChg chg="addSp delSp modSp mod">
          <pc:chgData name="Fritz-Jochen Weber" userId="889ae366-a396-47ba-bc1b-57243a265c2b" providerId="ADAL" clId="{B93072CA-3862-49C5-8064-1114B98B1CDC}" dt="2024-08-31T15:37:12.494" v="67" actId="14100"/>
          <pc:sldLayoutMkLst>
            <pc:docMk/>
            <pc:sldMasterMk cId="1681705097" sldId="2147483648"/>
            <pc:sldLayoutMk cId="1047978590" sldId="2147483650"/>
          </pc:sldLayoutMkLst>
          <pc:spChg chg="del">
            <ac:chgData name="Fritz-Jochen Weber" userId="889ae366-a396-47ba-bc1b-57243a265c2b" providerId="ADAL" clId="{B93072CA-3862-49C5-8064-1114B98B1CDC}" dt="2024-08-31T15:29:45.541" v="43" actId="478"/>
            <ac:spMkLst>
              <pc:docMk/>
              <pc:sldMasterMk cId="1681705097" sldId="2147483648"/>
              <pc:sldLayoutMk cId="1047978590" sldId="2147483650"/>
              <ac:spMk id="2" creationId="{C4940E89-5372-8C2C-3FE9-F5E4DD748EDA}"/>
            </ac:spMkLst>
          </pc:spChg>
          <pc:spChg chg="mod">
            <ac:chgData name="Fritz-Jochen Weber" userId="889ae366-a396-47ba-bc1b-57243a265c2b" providerId="ADAL" clId="{B93072CA-3862-49C5-8064-1114B98B1CDC}" dt="2024-08-31T15:37:12.494" v="67" actId="14100"/>
            <ac:spMkLst>
              <pc:docMk/>
              <pc:sldMasterMk cId="1681705097" sldId="2147483648"/>
              <pc:sldLayoutMk cId="1047978590" sldId="2147483650"/>
              <ac:spMk id="3" creationId="{0C22D939-AC8D-A8ED-971B-8BAB11B5E446}"/>
            </ac:spMkLst>
          </pc:spChg>
          <pc:spChg chg="add mod">
            <ac:chgData name="Fritz-Jochen Weber" userId="889ae366-a396-47ba-bc1b-57243a265c2b" providerId="ADAL" clId="{B93072CA-3862-49C5-8064-1114B98B1CDC}" dt="2024-08-31T15:29:46.859" v="44"/>
            <ac:spMkLst>
              <pc:docMk/>
              <pc:sldMasterMk cId="1681705097" sldId="2147483648"/>
              <pc:sldLayoutMk cId="1047978590" sldId="2147483650"/>
              <ac:spMk id="7" creationId="{3CD012FF-BE32-74D6-2BDE-D400F1D2D2FC}"/>
            </ac:spMkLst>
          </pc:spChg>
        </pc:sldLayoutChg>
        <pc:sldLayoutChg chg="modSp mod">
          <pc:chgData name="Fritz-Jochen Weber" userId="889ae366-a396-47ba-bc1b-57243a265c2b" providerId="ADAL" clId="{B93072CA-3862-49C5-8064-1114B98B1CDC}" dt="2024-08-31T15:47:39.708" v="98" actId="14100"/>
          <pc:sldLayoutMkLst>
            <pc:docMk/>
            <pc:sldMasterMk cId="1681705097" sldId="2147483648"/>
            <pc:sldLayoutMk cId="796096085" sldId="2147483651"/>
          </pc:sldLayoutMkLst>
          <pc:spChg chg="mod">
            <ac:chgData name="Fritz-Jochen Weber" userId="889ae366-a396-47ba-bc1b-57243a265c2b" providerId="ADAL" clId="{B93072CA-3862-49C5-8064-1114B98B1CDC}" dt="2024-08-31T15:47:39.708" v="98" actId="14100"/>
            <ac:spMkLst>
              <pc:docMk/>
              <pc:sldMasterMk cId="1681705097" sldId="2147483648"/>
              <pc:sldLayoutMk cId="796096085" sldId="2147483651"/>
              <ac:spMk id="2" creationId="{B343C3FD-5B77-2452-DD42-59AB1457568C}"/>
            </ac:spMkLst>
          </pc:spChg>
          <pc:spChg chg="mod">
            <ac:chgData name="Fritz-Jochen Weber" userId="889ae366-a396-47ba-bc1b-57243a265c2b" providerId="ADAL" clId="{B93072CA-3862-49C5-8064-1114B98B1CDC}" dt="2024-08-31T15:47:36.116" v="97" actId="14100"/>
            <ac:spMkLst>
              <pc:docMk/>
              <pc:sldMasterMk cId="1681705097" sldId="2147483648"/>
              <pc:sldLayoutMk cId="796096085" sldId="2147483651"/>
              <ac:spMk id="3" creationId="{3E6671F3-C768-5BFB-D005-3E8B7FC5B64E}"/>
            </ac:spMkLst>
          </pc:spChg>
        </pc:sldLayoutChg>
        <pc:sldLayoutChg chg="addSp delSp modSp mod">
          <pc:chgData name="Fritz-Jochen Weber" userId="889ae366-a396-47ba-bc1b-57243a265c2b" providerId="ADAL" clId="{B93072CA-3862-49C5-8064-1114B98B1CDC}" dt="2024-08-31T15:35:51.216" v="64" actId="14100"/>
          <pc:sldLayoutMkLst>
            <pc:docMk/>
            <pc:sldMasterMk cId="1681705097" sldId="2147483648"/>
            <pc:sldLayoutMk cId="1930237837" sldId="2147483652"/>
          </pc:sldLayoutMkLst>
          <pc:spChg chg="del">
            <ac:chgData name="Fritz-Jochen Weber" userId="889ae366-a396-47ba-bc1b-57243a265c2b" providerId="ADAL" clId="{B93072CA-3862-49C5-8064-1114B98B1CDC}" dt="2024-08-31T15:27:07.962" v="20" actId="478"/>
            <ac:spMkLst>
              <pc:docMk/>
              <pc:sldMasterMk cId="1681705097" sldId="2147483648"/>
              <pc:sldLayoutMk cId="1930237837" sldId="2147483652"/>
              <ac:spMk id="2" creationId="{A89C0873-C68F-1638-9706-8434C174124E}"/>
            </ac:spMkLst>
          </pc:spChg>
          <pc:spChg chg="mod">
            <ac:chgData name="Fritz-Jochen Weber" userId="889ae366-a396-47ba-bc1b-57243a265c2b" providerId="ADAL" clId="{B93072CA-3862-49C5-8064-1114B98B1CDC}" dt="2024-08-31T15:35:51.216" v="64" actId="14100"/>
            <ac:spMkLst>
              <pc:docMk/>
              <pc:sldMasterMk cId="1681705097" sldId="2147483648"/>
              <pc:sldLayoutMk cId="1930237837" sldId="2147483652"/>
              <ac:spMk id="3" creationId="{8D7EED31-0A5E-BEAD-1ACE-132CC7E218CE}"/>
            </ac:spMkLst>
          </pc:spChg>
          <pc:spChg chg="add mod">
            <ac:chgData name="Fritz-Jochen Weber" userId="889ae366-a396-47ba-bc1b-57243a265c2b" providerId="ADAL" clId="{B93072CA-3862-49C5-8064-1114B98B1CDC}" dt="2024-08-31T15:27:09.698" v="21"/>
            <ac:spMkLst>
              <pc:docMk/>
              <pc:sldMasterMk cId="1681705097" sldId="2147483648"/>
              <pc:sldLayoutMk cId="1930237837" sldId="2147483652"/>
              <ac:spMk id="8" creationId="{19AAFD9D-1D49-CE07-8FCD-1A01BB31335D}"/>
            </ac:spMkLst>
          </pc:spChg>
        </pc:sldLayoutChg>
        <pc:sldLayoutChg chg="addSp delSp modSp mod">
          <pc:chgData name="Fritz-Jochen Weber" userId="889ae366-a396-47ba-bc1b-57243a265c2b" providerId="ADAL" clId="{B93072CA-3862-49C5-8064-1114B98B1CDC}" dt="2024-08-31T15:44:38.884" v="89" actId="478"/>
          <pc:sldLayoutMkLst>
            <pc:docMk/>
            <pc:sldMasterMk cId="1681705097" sldId="2147483648"/>
            <pc:sldLayoutMk cId="1319844749" sldId="2147483653"/>
          </pc:sldLayoutMkLst>
          <pc:spChg chg="del">
            <ac:chgData name="Fritz-Jochen Weber" userId="889ae366-a396-47ba-bc1b-57243a265c2b" providerId="ADAL" clId="{B93072CA-3862-49C5-8064-1114B98B1CDC}" dt="2024-08-31T15:27:15.918" v="22" actId="478"/>
            <ac:spMkLst>
              <pc:docMk/>
              <pc:sldMasterMk cId="1681705097" sldId="2147483648"/>
              <pc:sldLayoutMk cId="1319844749" sldId="2147483653"/>
              <ac:spMk id="2" creationId="{6BD47D32-4051-F669-03B8-E45477F0EFD2}"/>
            </ac:spMkLst>
          </pc:spChg>
          <pc:spChg chg="mod">
            <ac:chgData name="Fritz-Jochen Weber" userId="889ae366-a396-47ba-bc1b-57243a265c2b" providerId="ADAL" clId="{B93072CA-3862-49C5-8064-1114B98B1CDC}" dt="2024-08-31T15:35:30.937" v="63" actId="14100"/>
            <ac:spMkLst>
              <pc:docMk/>
              <pc:sldMasterMk cId="1681705097" sldId="2147483648"/>
              <pc:sldLayoutMk cId="1319844749" sldId="2147483653"/>
              <ac:spMk id="3" creationId="{131F4E7C-24DA-C6FE-CB35-24F5D9162F3C}"/>
            </ac:spMkLst>
          </pc:spChg>
          <pc:spChg chg="mod">
            <ac:chgData name="Fritz-Jochen Weber" userId="889ae366-a396-47ba-bc1b-57243a265c2b" providerId="ADAL" clId="{B93072CA-3862-49C5-8064-1114B98B1CDC}" dt="2024-08-31T15:35:18.262" v="62" actId="14100"/>
            <ac:spMkLst>
              <pc:docMk/>
              <pc:sldMasterMk cId="1681705097" sldId="2147483648"/>
              <pc:sldLayoutMk cId="1319844749" sldId="2147483653"/>
              <ac:spMk id="4" creationId="{75D090EE-1B02-1C8D-9089-59F46DB4CB7F}"/>
            </ac:spMkLst>
          </pc:spChg>
          <pc:spChg chg="add del mod">
            <ac:chgData name="Fritz-Jochen Weber" userId="889ae366-a396-47ba-bc1b-57243a265c2b" providerId="ADAL" clId="{B93072CA-3862-49C5-8064-1114B98B1CDC}" dt="2024-08-31T15:44:38.884" v="89" actId="478"/>
            <ac:spMkLst>
              <pc:docMk/>
              <pc:sldMasterMk cId="1681705097" sldId="2147483648"/>
              <pc:sldLayoutMk cId="1319844749" sldId="2147483653"/>
              <ac:spMk id="10" creationId="{BFED800D-4ADC-ED50-5F13-2FA38AE6FBA4}"/>
            </ac:spMkLst>
          </pc:spChg>
        </pc:sldLayoutChg>
        <pc:sldLayoutChg chg="addSp delSp modSp mod">
          <pc:chgData name="Fritz-Jochen Weber" userId="889ae366-a396-47ba-bc1b-57243a265c2b" providerId="ADAL" clId="{B93072CA-3862-49C5-8064-1114B98B1CDC}" dt="2024-08-31T15:27:22.782" v="25"/>
          <pc:sldLayoutMkLst>
            <pc:docMk/>
            <pc:sldMasterMk cId="1681705097" sldId="2147483648"/>
            <pc:sldLayoutMk cId="3809705466" sldId="2147483654"/>
          </pc:sldLayoutMkLst>
          <pc:spChg chg="del">
            <ac:chgData name="Fritz-Jochen Weber" userId="889ae366-a396-47ba-bc1b-57243a265c2b" providerId="ADAL" clId="{B93072CA-3862-49C5-8064-1114B98B1CDC}" dt="2024-08-31T15:27:21.726" v="24" actId="478"/>
            <ac:spMkLst>
              <pc:docMk/>
              <pc:sldMasterMk cId="1681705097" sldId="2147483648"/>
              <pc:sldLayoutMk cId="3809705466" sldId="2147483654"/>
              <ac:spMk id="2" creationId="{3D472E65-276D-F2F5-FC39-719BB5604F10}"/>
            </ac:spMkLst>
          </pc:spChg>
          <pc:spChg chg="add mod">
            <ac:chgData name="Fritz-Jochen Weber" userId="889ae366-a396-47ba-bc1b-57243a265c2b" providerId="ADAL" clId="{B93072CA-3862-49C5-8064-1114B98B1CDC}" dt="2024-08-31T15:27:22.782" v="25"/>
            <ac:spMkLst>
              <pc:docMk/>
              <pc:sldMasterMk cId="1681705097" sldId="2147483648"/>
              <pc:sldLayoutMk cId="3809705466" sldId="2147483654"/>
              <ac:spMk id="6" creationId="{75713783-B9AA-C269-C23A-BF742CA992C7}"/>
            </ac:spMkLst>
          </pc:spChg>
        </pc:sldLayoutChg>
        <pc:sldLayoutChg chg="addSp delSp modSp mod">
          <pc:chgData name="Fritz-Jochen Weber" userId="889ae366-a396-47ba-bc1b-57243a265c2b" providerId="ADAL" clId="{B93072CA-3862-49C5-8064-1114B98B1CDC}" dt="2024-08-31T15:45:58.706" v="91" actId="1076"/>
          <pc:sldLayoutMkLst>
            <pc:docMk/>
            <pc:sldMasterMk cId="1681705097" sldId="2147483648"/>
            <pc:sldLayoutMk cId="520630978" sldId="2147483656"/>
          </pc:sldLayoutMkLst>
          <pc:spChg chg="del">
            <ac:chgData name="Fritz-Jochen Weber" userId="889ae366-a396-47ba-bc1b-57243a265c2b" providerId="ADAL" clId="{B93072CA-3862-49C5-8064-1114B98B1CDC}" dt="2024-08-31T15:27:56.590" v="30" actId="478"/>
            <ac:spMkLst>
              <pc:docMk/>
              <pc:sldMasterMk cId="1681705097" sldId="2147483648"/>
              <pc:sldLayoutMk cId="520630978" sldId="2147483656"/>
              <ac:spMk id="2" creationId="{909444AF-A263-155E-DFB7-13C71624C4DE}"/>
            </ac:spMkLst>
          </pc:spChg>
          <pc:spChg chg="mod">
            <ac:chgData name="Fritz-Jochen Weber" userId="889ae366-a396-47ba-bc1b-57243a265c2b" providerId="ADAL" clId="{B93072CA-3862-49C5-8064-1114B98B1CDC}" dt="2024-08-31T15:34:30.346" v="59" actId="14100"/>
            <ac:spMkLst>
              <pc:docMk/>
              <pc:sldMasterMk cId="1681705097" sldId="2147483648"/>
              <pc:sldLayoutMk cId="520630978" sldId="2147483656"/>
              <ac:spMk id="3" creationId="{D562A9D6-3B77-B577-0C37-0CC85EA35DF3}"/>
            </ac:spMkLst>
          </pc:spChg>
          <pc:spChg chg="mod">
            <ac:chgData name="Fritz-Jochen Weber" userId="889ae366-a396-47ba-bc1b-57243a265c2b" providerId="ADAL" clId="{B93072CA-3862-49C5-8064-1114B98B1CDC}" dt="2024-08-31T15:34:35.182" v="60" actId="14100"/>
            <ac:spMkLst>
              <pc:docMk/>
              <pc:sldMasterMk cId="1681705097" sldId="2147483648"/>
              <pc:sldLayoutMk cId="520630978" sldId="2147483656"/>
              <ac:spMk id="4" creationId="{F249389A-33EF-458F-AF8A-1D9ED6E6008C}"/>
            </ac:spMkLst>
          </pc:spChg>
          <pc:spChg chg="mod">
            <ac:chgData name="Fritz-Jochen Weber" userId="889ae366-a396-47ba-bc1b-57243a265c2b" providerId="ADAL" clId="{B93072CA-3862-49C5-8064-1114B98B1CDC}" dt="2024-08-31T15:45:58.706" v="91" actId="1076"/>
            <ac:spMkLst>
              <pc:docMk/>
              <pc:sldMasterMk cId="1681705097" sldId="2147483648"/>
              <pc:sldLayoutMk cId="520630978" sldId="2147483656"/>
              <ac:spMk id="5" creationId="{4C6010A1-2B5E-213A-1A61-6360C99A1455}"/>
            </ac:spMkLst>
          </pc:spChg>
          <pc:spChg chg="add del mod">
            <ac:chgData name="Fritz-Jochen Weber" userId="889ae366-a396-47ba-bc1b-57243a265c2b" providerId="ADAL" clId="{B93072CA-3862-49C5-8064-1114B98B1CDC}" dt="2024-08-31T15:28:24.201" v="36" actId="478"/>
            <ac:spMkLst>
              <pc:docMk/>
              <pc:sldMasterMk cId="1681705097" sldId="2147483648"/>
              <pc:sldLayoutMk cId="520630978" sldId="2147483656"/>
              <ac:spMk id="8" creationId="{C4B870B2-1C8C-F3A2-F2E8-C3D416137677}"/>
            </ac:spMkLst>
          </pc:spChg>
          <pc:spChg chg="add mod">
            <ac:chgData name="Fritz-Jochen Weber" userId="889ae366-a396-47ba-bc1b-57243a265c2b" providerId="ADAL" clId="{B93072CA-3862-49C5-8064-1114B98B1CDC}" dt="2024-08-31T15:28:28.066" v="37"/>
            <ac:spMkLst>
              <pc:docMk/>
              <pc:sldMasterMk cId="1681705097" sldId="2147483648"/>
              <pc:sldLayoutMk cId="520630978" sldId="2147483656"/>
              <ac:spMk id="9" creationId="{7E7A95E8-3E97-5E41-93A9-D67C6290B019}"/>
            </ac:spMkLst>
          </pc:spChg>
        </pc:sldLayoutChg>
        <pc:sldLayoutChg chg="addSp delSp modSp mod">
          <pc:chgData name="Fritz-Jochen Weber" userId="889ae366-a396-47ba-bc1b-57243a265c2b" providerId="ADAL" clId="{B93072CA-3862-49C5-8064-1114B98B1CDC}" dt="2024-08-31T15:34:09.212" v="58" actId="14100"/>
          <pc:sldLayoutMkLst>
            <pc:docMk/>
            <pc:sldMasterMk cId="1681705097" sldId="2147483648"/>
            <pc:sldLayoutMk cId="829652113" sldId="2147483657"/>
          </pc:sldLayoutMkLst>
          <pc:spChg chg="del mod">
            <ac:chgData name="Fritz-Jochen Weber" userId="889ae366-a396-47ba-bc1b-57243a265c2b" providerId="ADAL" clId="{B93072CA-3862-49C5-8064-1114B98B1CDC}" dt="2024-08-31T15:27:31.483" v="26" actId="478"/>
            <ac:spMkLst>
              <pc:docMk/>
              <pc:sldMasterMk cId="1681705097" sldId="2147483648"/>
              <pc:sldLayoutMk cId="829652113" sldId="2147483657"/>
              <ac:spMk id="2" creationId="{E3B867BD-195F-B2DC-B4B2-356C31D3A62E}"/>
            </ac:spMkLst>
          </pc:spChg>
          <pc:spChg chg="mod">
            <ac:chgData name="Fritz-Jochen Weber" userId="889ae366-a396-47ba-bc1b-57243a265c2b" providerId="ADAL" clId="{B93072CA-3862-49C5-8064-1114B98B1CDC}" dt="2024-08-31T15:34:09.212" v="58" actId="14100"/>
            <ac:spMkLst>
              <pc:docMk/>
              <pc:sldMasterMk cId="1681705097" sldId="2147483648"/>
              <pc:sldLayoutMk cId="829652113" sldId="2147483657"/>
              <ac:spMk id="4" creationId="{4668E9EC-878B-910F-F219-1A3EEF399301}"/>
            </ac:spMkLst>
          </pc:spChg>
          <pc:spChg chg="add mod">
            <ac:chgData name="Fritz-Jochen Weber" userId="889ae366-a396-47ba-bc1b-57243a265c2b" providerId="ADAL" clId="{B93072CA-3862-49C5-8064-1114B98B1CDC}" dt="2024-08-31T15:27:32.498" v="27"/>
            <ac:spMkLst>
              <pc:docMk/>
              <pc:sldMasterMk cId="1681705097" sldId="2147483648"/>
              <pc:sldLayoutMk cId="829652113" sldId="2147483657"/>
              <ac:spMk id="8" creationId="{DD902F2C-0880-216C-00EA-423B2189AE8D}"/>
            </ac:spMkLst>
          </pc:spChg>
        </pc:sldLayoutChg>
        <pc:sldLayoutChg chg="addSp delSp modSp mod">
          <pc:chgData name="Fritz-Jochen Weber" userId="889ae366-a396-47ba-bc1b-57243a265c2b" providerId="ADAL" clId="{B93072CA-3862-49C5-8064-1114B98B1CDC}" dt="2024-08-31T15:34:48.569" v="61" actId="14100"/>
          <pc:sldLayoutMkLst>
            <pc:docMk/>
            <pc:sldMasterMk cId="1681705097" sldId="2147483648"/>
            <pc:sldLayoutMk cId="1809230809" sldId="2147483658"/>
          </pc:sldLayoutMkLst>
          <pc:spChg chg="del">
            <ac:chgData name="Fritz-Jochen Weber" userId="889ae366-a396-47ba-bc1b-57243a265c2b" providerId="ADAL" clId="{B93072CA-3862-49C5-8064-1114B98B1CDC}" dt="2024-08-31T15:27:41.417" v="28" actId="478"/>
            <ac:spMkLst>
              <pc:docMk/>
              <pc:sldMasterMk cId="1681705097" sldId="2147483648"/>
              <pc:sldLayoutMk cId="1809230809" sldId="2147483658"/>
              <ac:spMk id="2" creationId="{E7C8BE7F-5C9B-2A76-5CEE-E57120173E95}"/>
            </ac:spMkLst>
          </pc:spChg>
          <pc:spChg chg="mod">
            <ac:chgData name="Fritz-Jochen Weber" userId="889ae366-a396-47ba-bc1b-57243a265c2b" providerId="ADAL" clId="{B93072CA-3862-49C5-8064-1114B98B1CDC}" dt="2024-08-31T15:34:48.569" v="61" actId="14100"/>
            <ac:spMkLst>
              <pc:docMk/>
              <pc:sldMasterMk cId="1681705097" sldId="2147483648"/>
              <pc:sldLayoutMk cId="1809230809" sldId="2147483658"/>
              <ac:spMk id="3" creationId="{CFB38243-A354-7039-351E-670A73CAEE7A}"/>
            </ac:spMkLst>
          </pc:spChg>
          <pc:spChg chg="add mod">
            <ac:chgData name="Fritz-Jochen Weber" userId="889ae366-a396-47ba-bc1b-57243a265c2b" providerId="ADAL" clId="{B93072CA-3862-49C5-8064-1114B98B1CDC}" dt="2024-08-31T15:27:42.044" v="29"/>
            <ac:spMkLst>
              <pc:docMk/>
              <pc:sldMasterMk cId="1681705097" sldId="2147483648"/>
              <pc:sldLayoutMk cId="1809230809" sldId="2147483658"/>
              <ac:spMk id="7" creationId="{8BAF3158-3FD9-CCAA-CD8B-F45F11EBE5AB}"/>
            </ac:spMkLst>
          </pc:spChg>
        </pc:sldLayoutChg>
        <pc:sldLayoutChg chg="modSp mod">
          <pc:chgData name="Fritz-Jochen Weber" userId="889ae366-a396-47ba-bc1b-57243a265c2b" providerId="ADAL" clId="{B93072CA-3862-49C5-8064-1114B98B1CDC}" dt="2024-08-31T15:33:46.980" v="56" actId="14100"/>
          <pc:sldLayoutMkLst>
            <pc:docMk/>
            <pc:sldMasterMk cId="1681705097" sldId="2147483648"/>
            <pc:sldLayoutMk cId="2903010336" sldId="2147483659"/>
          </pc:sldLayoutMkLst>
          <pc:spChg chg="mod">
            <ac:chgData name="Fritz-Jochen Weber" userId="889ae366-a396-47ba-bc1b-57243a265c2b" providerId="ADAL" clId="{B93072CA-3862-49C5-8064-1114B98B1CDC}" dt="2024-08-31T15:33:46.980" v="56" actId="14100"/>
            <ac:spMkLst>
              <pc:docMk/>
              <pc:sldMasterMk cId="1681705097" sldId="2147483648"/>
              <pc:sldLayoutMk cId="2903010336" sldId="2147483659"/>
              <ac:spMk id="2" creationId="{95E51361-D540-D9C0-D378-C18B8B313C04}"/>
            </ac:spMkLst>
          </pc:spChg>
          <pc:spChg chg="mod">
            <ac:chgData name="Fritz-Jochen Weber" userId="889ae366-a396-47ba-bc1b-57243a265c2b" providerId="ADAL" clId="{B93072CA-3862-49C5-8064-1114B98B1CDC}" dt="2024-08-31T15:33:37.987" v="55" actId="14100"/>
            <ac:spMkLst>
              <pc:docMk/>
              <pc:sldMasterMk cId="1681705097" sldId="2147483648"/>
              <pc:sldLayoutMk cId="2903010336" sldId="2147483659"/>
              <ac:spMk id="3" creationId="{BD0C602D-5C62-F1D5-CD28-53E8B0B6CC5F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DA978-8DAB-7AE5-A9B2-12ED6633E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383" y="406400"/>
            <a:ext cx="9711159" cy="9941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42ED74B-2A1F-4CC6-A08E-33A06E077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383" y="2013995"/>
            <a:ext cx="11010417" cy="324380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37C054-0135-56B0-224E-818A08E5A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26E1-A98A-4A01-A3FA-B227479E6340}" type="datetimeFigureOut">
              <a:rPr lang="de-DE" smtClean="0"/>
              <a:t>31.08.2024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A45E8D-9B3A-EA80-036A-1C0D3DDA1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783834-CE1D-A5B6-5F40-37C7BCF34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DD07-F1C2-41A0-84B0-C8048DF31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7003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FB38243-A354-7039-351E-670A73CAE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74248" y="1987419"/>
            <a:ext cx="10979552" cy="4189543"/>
          </a:xfrm>
        </p:spPr>
        <p:txBody>
          <a:bodyPr vert="eaVert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4C4B41-30A5-47CE-2698-CD17DD8C5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26E1-A98A-4A01-A3FA-B227479E6340}" type="datetimeFigureOut">
              <a:rPr lang="de-DE" smtClean="0"/>
              <a:t>31.08.2024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EE7305-7B88-2986-4771-32982935B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3E7053-0FE7-CF1A-36CB-08D6FB00D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DD07-F1C2-41A0-84B0-C8048DF314E6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8BAF3158-3FD9-CCAA-CD8B-F45F11EBE5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383" y="406400"/>
            <a:ext cx="9711159" cy="9941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09230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5E51361-D540-D9C0-D378-C18B8B313C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4"/>
            <a:ext cx="1473459" cy="6201579"/>
          </a:xfrm>
          <a:prstGeom prst="rect">
            <a:avLst/>
          </a:prstGeom>
        </p:spPr>
        <p:txBody>
          <a:bodyPr vert="eaVert"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D0C602D-5C62-F1D5-CD28-53E8B0B6C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3"/>
            <a:ext cx="7734300" cy="6201581"/>
          </a:xfrm>
        </p:spPr>
        <p:txBody>
          <a:bodyPr vert="eaVert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93134F-4BA6-2863-2EA3-72AD87DB37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-232328" y="811764"/>
            <a:ext cx="1258406" cy="365125"/>
          </a:xfrm>
        </p:spPr>
        <p:txBody>
          <a:bodyPr/>
          <a:lstStyle/>
          <a:p>
            <a:fld id="{160F26E1-A98A-4A01-A3FA-B227479E6340}" type="datetimeFigureOut">
              <a:rPr lang="de-DE" smtClean="0"/>
              <a:t>31.08.2024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A14CE0-FD69-B7C5-A328-4123509FB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305961" y="3293094"/>
            <a:ext cx="3405672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20820E-24D9-F138-C7F9-C7392F436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-11389" y="5586137"/>
            <a:ext cx="816526" cy="365125"/>
          </a:xfrm>
        </p:spPr>
        <p:txBody>
          <a:bodyPr/>
          <a:lstStyle/>
          <a:p>
            <a:fld id="{84F3DD07-F1C2-41A0-84B0-C8048DF31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3010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22D939-AC8D-A8ED-971B-8BAB11B5E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383" y="1975413"/>
            <a:ext cx="11010417" cy="420154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801151-814F-45CF-2EE6-A0C75C541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26E1-A98A-4A01-A3FA-B227479E6340}" type="datetimeFigureOut">
              <a:rPr lang="de-DE" smtClean="0"/>
              <a:t>31.08.2024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ECB6AE-EB62-EAD5-048A-4FFBBCF81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59EB52-FEE9-F389-4A5E-3A52EBD97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DD07-F1C2-41A0-84B0-C8048DF314E6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CD012FF-BE32-74D6-2BDE-D400F1D2D2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383" y="406400"/>
            <a:ext cx="9711159" cy="9941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47978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43C3FD-5B77-2452-DD42-59AB14575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002" y="1979272"/>
            <a:ext cx="10830448" cy="2583204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E6671F3-C768-5BFB-D005-3E8B7FC5B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003" y="4589463"/>
            <a:ext cx="1083044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957B5C-A3A1-572F-4EA6-DFE491FEC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26E1-A98A-4A01-A3FA-B227479E6340}" type="datetimeFigureOut">
              <a:rPr lang="de-DE" smtClean="0"/>
              <a:t>31.08.2024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7CDB50-D3DC-DE85-99CE-A86F416B0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F08BE1-F330-FED4-07E3-112D24536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DD07-F1C2-41A0-84B0-C8048DF31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609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7EED31-0A5E-BEAD-1ACE-132CC7E21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3383" y="1931437"/>
            <a:ext cx="5676417" cy="424552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58899A7-9E7A-CF86-9ECC-77A90EF6D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31437"/>
            <a:ext cx="5181600" cy="424552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0ED444-5217-990D-7AD9-72A955CF6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26E1-A98A-4A01-A3FA-B227479E6340}" type="datetimeFigureOut">
              <a:rPr lang="de-DE" smtClean="0"/>
              <a:t>31.08.2024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AD22D69-D9CA-F51C-0975-029C85940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7EB4AD4-8DEC-7830-CB5D-9FE4C9255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DD07-F1C2-41A0-84B0-C8048DF314E6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9AAFD9D-1D49-CE07-8FCD-1A01BB3133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383" y="406400"/>
            <a:ext cx="9711159" cy="9941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30237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1F4E7C-24DA-C6FE-CB35-24F5D9162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3384" y="1908109"/>
            <a:ext cx="5654192" cy="59696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D090EE-1B02-1C8D-9089-59F46DB4C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3384" y="2505075"/>
            <a:ext cx="5654192" cy="368458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BAA115-C811-39EA-8BED-8D34EEFA20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08109"/>
            <a:ext cx="5183188" cy="5969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BC6319D-A3B6-E7E8-899A-6B87F2122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0A28328-0CA2-25B2-94A5-1BF1C5356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26E1-A98A-4A01-A3FA-B227479E6340}" type="datetimeFigureOut">
              <a:rPr lang="de-DE" smtClean="0"/>
              <a:t>31.08.2024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37BB860-479C-42C7-DB0E-9DAAD54F8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1C15399-0FA8-1959-E336-FDB79D0C1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DD07-F1C2-41A0-84B0-C8048DF314E6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BFED800D-4ADC-ED50-5F13-2FA38AE6FB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3383" y="406400"/>
            <a:ext cx="9711159" cy="9941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de-DE" dirty="0" err="1"/>
              <a:t>Masterttelformat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131984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33F3E73-DF41-DD59-E07F-7E6AE1800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26E1-A98A-4A01-A3FA-B227479E6340}" type="datetimeFigureOut">
              <a:rPr lang="de-DE" smtClean="0"/>
              <a:t>31.08.2024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BA3F4B6-1FF4-41A8-0A49-FAD63F657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23FB5D-C2F2-BEC8-BC7D-7F667A209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DD07-F1C2-41A0-84B0-C8048DF314E6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5713783-B9AA-C269-C23A-BF742CA99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383" y="406400"/>
            <a:ext cx="9711159" cy="9941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09705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028368F-92F3-2C79-2834-FAE93C69F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26E1-A98A-4A01-A3FA-B227479E6340}" type="datetimeFigureOut">
              <a:rPr lang="de-DE" smtClean="0"/>
              <a:t>31.08.2024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14AF169-FC13-FA3F-1245-31FBC52B3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71B4DB-A6D8-8AAE-EA78-0FAC8F09F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DD07-F1C2-41A0-84B0-C8048DF31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699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62A9D6-3B77-B577-0C37-0CC85EA35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971554"/>
            <a:ext cx="6170612" cy="38894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249389A-33EF-458F-AF8A-1D9ED6E600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3384" y="1971554"/>
            <a:ext cx="4428642" cy="38974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6010A1-2B5E-213A-1A61-6360C99A14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1884" y="6356349"/>
            <a:ext cx="2743200" cy="365125"/>
          </a:xfrm>
        </p:spPr>
        <p:txBody>
          <a:bodyPr/>
          <a:lstStyle/>
          <a:p>
            <a:fld id="{160F26E1-A98A-4A01-A3FA-B227479E6340}" type="datetimeFigureOut">
              <a:rPr lang="de-DE" smtClean="0"/>
              <a:t>31.08.2024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4E1A1BF-BCB7-B914-7982-9481FC9B7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9C5E6D-34EB-44E7-01F9-B3E12EB35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DD07-F1C2-41A0-84B0-C8048DF314E6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7E7A95E8-3E97-5E41-93A9-D67C6290B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383" y="406400"/>
            <a:ext cx="9711159" cy="9941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20630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D66CEE7-C2BA-64D3-859A-55DF57712E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964094"/>
            <a:ext cx="6172200" cy="389695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668E9EC-878B-910F-F219-1A3EEF399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3383" y="1972032"/>
            <a:ext cx="4428643" cy="38969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20362D-ED12-121E-F2F8-0C7FDE308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26E1-A98A-4A01-A3FA-B227479E6340}" type="datetimeFigureOut">
              <a:rPr lang="de-DE" smtClean="0"/>
              <a:t>31.08.2024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974DC55-BEC0-D207-96F0-416F13B27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1332425-29B2-30C6-F6D4-49E840AE5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3DD07-F1C2-41A0-84B0-C8048DF314E6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DD902F2C-0880-216C-00EA-423B2189A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383" y="406400"/>
            <a:ext cx="9711159" cy="9941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2965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9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F471BE-828B-8733-358F-6B8246E8B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003" y="1825625"/>
            <a:ext cx="1083679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8BBA2B-D091-2643-290B-4553CAF1F8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003" y="63504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0F26E1-A98A-4A01-A3FA-B227479E6340}" type="datetimeFigureOut">
              <a:rPr lang="de-DE" smtClean="0"/>
              <a:t>31.08.2024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356FF7-1D08-2A26-7E3E-3BFF82EC19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 dirty="0"/>
              <a:t>Yachtmemory®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5FE99E-EF00-9C7D-F302-E06E39CF3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F3DD07-F1C2-41A0-84B0-C8048DF314E6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8" name="Grafik 7" descr="Ein Bild, das Entwurf, Zeichnung, Symbol, Logo enthält.&#10;&#10;Automatisch generierte Beschreibung">
            <a:extLst>
              <a:ext uri="{FF2B5EF4-FFF2-40B4-BE49-F238E27FC236}">
                <a16:creationId xmlns:a16="http://schemas.microsoft.com/office/drawing/2014/main" id="{82193D2F-44C7-EF08-FAE1-02CC20E3C2B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052091" y="0"/>
            <a:ext cx="2139909" cy="2139909"/>
          </a:xfrm>
          <a:prstGeom prst="rect">
            <a:avLst/>
          </a:prstGeom>
        </p:spPr>
      </p:pic>
      <p:sp>
        <p:nvSpPr>
          <p:cNvPr id="10" name="Titelplatzhalter 9">
            <a:extLst>
              <a:ext uri="{FF2B5EF4-FFF2-40B4-BE49-F238E27FC236}">
                <a16:creationId xmlns:a16="http://schemas.microsoft.com/office/drawing/2014/main" id="{547ED9C1-DEDD-2600-B3A7-AF07C7FEB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003" y="365125"/>
            <a:ext cx="96069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8170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162BF0-0DB3-F3CD-F6E3-7DC5C3746E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Yachtmemory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84228D-99D3-7C83-B2B6-5D45FE516C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578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DE0CBD3-9C32-26DE-33C8-9949C9A38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3D0BFB6-EAAE-42A3-F35E-9A49318755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9613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Breitbild</PresentationFormat>
  <Paragraphs>1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</vt:lpstr>
      <vt:lpstr>Yachtmemory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Fritz-Jochen Weber</dc:creator>
  <cp:lastModifiedBy>Fritz-Jochen Weber</cp:lastModifiedBy>
  <cp:revision>1</cp:revision>
  <dcterms:created xsi:type="dcterms:W3CDTF">2024-08-31T14:57:35Z</dcterms:created>
  <dcterms:modified xsi:type="dcterms:W3CDTF">2024-08-31T15:47:40Z</dcterms:modified>
</cp:coreProperties>
</file>